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73124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Қўзиқорин оқсилга бой маҳсулот бўлиб, ҳатто бу модда унинг таркибида гўштга нисбатан бир неча баробар кўпроқ. Тўйим-лилиги ва озуқавийлиги-га кўра РР ва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D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витамин-ларининг улкан захира-си, фойдали микроэле-ментлар, руҳ, темир, молибден, кумуш, мис ва кобальт билан тўйинган. Шу сабабдан биргина оқ қўзиқорин гўшт, картошка ва бошқа сабзавотлар ўрнини бемалол боса олади. Лойиҳа қуввати йилига: 24 000 кг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9,8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9,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8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Қўзиқорин етиштириш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825812" y="104433"/>
            <a:ext cx="67841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Қўзиқорин етиштиришни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8738" y="41891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547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4.8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41,2%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412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0,0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19757" y="2867631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348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8,3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364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0,4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7825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1,1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pic>
        <p:nvPicPr>
          <p:cNvPr id="95" name="Рисунок 94">
            <a:extLst>
              <a:ext uri="{FF2B5EF4-FFF2-40B4-BE49-F238E27FC236}">
                <a16:creationId xmlns:a16="http://schemas.microsoft.com/office/drawing/2014/main" id="{B5EEDF77-439A-4F53-88FE-95E7B342138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263" y="2433989"/>
            <a:ext cx="1576938" cy="126132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" name="Рисунок 10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48" y="4475202"/>
            <a:ext cx="2536126" cy="19020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" name="Рисунок 10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525" y="4612737"/>
            <a:ext cx="2519282" cy="15852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5265</TotalTime>
  <Words>173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453</cp:revision>
  <dcterms:created xsi:type="dcterms:W3CDTF">2020-12-11T07:51:35Z</dcterms:created>
  <dcterms:modified xsi:type="dcterms:W3CDTF">2021-08-04T11:45:32Z</dcterms:modified>
</cp:coreProperties>
</file>