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Бозор иқтисодиёти шароитида тадбиркорлик бизнес субъектларининг ишлаб чиқараётган маҳсулотлари ҳажми йилдан-йилга ортиб бормоқда, шу жумладан, Миллий ширинлик маҳсулотларига бўлган талаб доимий юқори ва барқарордир. Ушбу лойиҳадан кўзланган мақсад 1 йилда ўртача: 23 тонна сифатли маҳсулот ишлаб чиқаришдир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5164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81420" y="5055262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50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Қандолатчилик махсулотлари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Қандолатчилик маҳсулотларини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2026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000449"/>
            <a:ext cx="1573625" cy="129214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99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7938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107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6142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123%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190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135%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7409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848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35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1144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91" name="Picture 3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120" y="2416796"/>
            <a:ext cx="1611223" cy="13053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60" y="4579450"/>
            <a:ext cx="2538918" cy="14294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7308" y="4673127"/>
            <a:ext cx="2380326" cy="14835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5266</TotalTime>
  <Words>154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453</cp:revision>
  <dcterms:created xsi:type="dcterms:W3CDTF">2020-12-11T07:51:35Z</dcterms:created>
  <dcterms:modified xsi:type="dcterms:W3CDTF">2021-08-03T13:17:18Z</dcterms:modified>
</cp:coreProperties>
</file>