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media/image10.jpg" ContentType="image/pn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84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jp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Қашқадарё вилояти, Муборак тумани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“Маҳсулотларни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қадоқлашни ташкил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этиш” лойиҳаси 280 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млн.сўм маблағ асосида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ташкил этилаётган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бўлиб, 1 йилда ўртача: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Туз (1кг) – 1 036 800 дона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Макарон (1кг) – 1 036 800 дона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Кунгабоқар (семечка 0,1кг) – 2 073 600 дона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каби маҳсулотларни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сифатли, бежирим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хамда ҳамёнбоп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нархларда қадоқлашни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ўз олдига мақсад</a:t>
            </a:r>
          </a:p>
          <a:p>
            <a:r>
              <a:rPr lang="uz-Cyrl-UZ" sz="1100" b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килган</a:t>
            </a:r>
            <a:endParaRPr lang="uz-Cyrl-UZ" sz="11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uz-Cyrl-UZ" sz="11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Ўз маблағи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Банк кредити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630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130.0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684191" y="6333304"/>
            <a:ext cx="6335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150,0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316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890056" y="5436977"/>
            <a:ext cx="7249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2400" b="1" dirty="0">
                <a:solidFill>
                  <a:srgbClr val="FF0000"/>
                </a:solidFill>
                <a:latin typeface="Bahnschrift SemiBold SemiConden" pitchFamily="34" charset="0"/>
              </a:rPr>
              <a:t>280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761288" y="5864422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latin typeface="Bahnschrift SemiBold SemiConden" pitchFamily="34" charset="0"/>
              </a:rPr>
              <a:t>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altLang="ru-RU" sz="1600" b="1">
                <a:solidFill>
                  <a:srgbClr val="FEFEFE"/>
                </a:solidFill>
              </a:rPr>
              <a:t>Маҳсулотларни қадоқалаш</a:t>
            </a:r>
            <a:endParaRPr lang="uz-Cyrl-UZ" sz="16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3232119" y="85952"/>
            <a:ext cx="53534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Маҳсулотларни қадоқлашни ташкил этиш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10414" y="4194020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39447" y="27542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719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32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ой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9364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146,5 млн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501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35%</a:t>
            </a:r>
            <a:endParaRPr lang="ru-RU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188654" y="2841539"/>
            <a:ext cx="111267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Зарарсизлик нуқтаси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BEP)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319336" y="3248145"/>
            <a:ext cx="553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24%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04867" y="429057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85311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40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сўм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Ускуналар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Айланма маблағ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92204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150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84670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90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pic>
        <p:nvPicPr>
          <p:cNvPr id="85" name="Рисунок 84"/>
          <p:cNvPicPr/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50" b="7870"/>
          <a:stretch/>
        </p:blipFill>
        <p:spPr bwMode="auto">
          <a:xfrm>
            <a:off x="5554353" y="2391833"/>
            <a:ext cx="1269796" cy="1349636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11"/>
          <a:srcRect l="1569" t="7577" r="2648" b="5679"/>
          <a:stretch/>
        </p:blipFill>
        <p:spPr>
          <a:xfrm>
            <a:off x="3576135" y="1541560"/>
            <a:ext cx="1523851" cy="127272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297" y="4573626"/>
            <a:ext cx="2593613" cy="140898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7499" y="4479565"/>
            <a:ext cx="2477043" cy="198163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7" name="Picture 6" descr="A picture containing text, outdoor&#10;&#10;Description automatically generated">
            <a:extLst>
              <a:ext uri="{FF2B5EF4-FFF2-40B4-BE49-F238E27FC236}">
                <a16:creationId xmlns:a16="http://schemas.microsoft.com/office/drawing/2014/main" id="{7789216E-E242-45E3-9E0F-051D610BA90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507379" y="2904212"/>
            <a:ext cx="1585644" cy="140486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5261</TotalTime>
  <Words>182</Words>
  <Application>Microsoft Office PowerPoint</Application>
  <PresentationFormat>Widescreen</PresentationFormat>
  <Paragraphs>53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Bahnschrift SemiBold SemiConden</vt:lpstr>
      <vt:lpstr>Calibri</vt:lpstr>
      <vt:lpstr>Calibri Light</vt:lpstr>
      <vt:lpstr>Times New Roman</vt:lpstr>
      <vt:lpstr>Тема Office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Пользователь Windows</cp:lastModifiedBy>
  <cp:revision>453</cp:revision>
  <dcterms:created xsi:type="dcterms:W3CDTF">2020-12-11T07:51:35Z</dcterms:created>
  <dcterms:modified xsi:type="dcterms:W3CDTF">2021-08-03T13:31:46Z</dcterms:modified>
</cp:coreProperties>
</file>