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84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2" y="3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8/4/2021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jp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i="1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Қашқадарё вилояти, Шахрисабз шахри</a:t>
            </a:r>
            <a:endParaRPr lang="ru-RU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r>
              <a:rPr lang="uz-Cyrl-UZ" sz="1100" b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uz-Cyrl-UZ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Мебел саноати    </a:t>
            </a:r>
          </a:p>
          <a:p>
            <a:r>
              <a:rPr lang="uz-Cyrl-UZ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иқтисодиётимизнинг </a:t>
            </a:r>
          </a:p>
          <a:p>
            <a:r>
              <a:rPr lang="uz-Cyrl-UZ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энг истиқболли ва </a:t>
            </a:r>
          </a:p>
          <a:p>
            <a:r>
              <a:rPr lang="uz-Cyrl-UZ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жадал ривожланиб </a:t>
            </a:r>
          </a:p>
          <a:p>
            <a:r>
              <a:rPr lang="uz-Cyrl-UZ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бораётган </a:t>
            </a:r>
          </a:p>
          <a:p>
            <a:r>
              <a:rPr lang="uz-Cyrl-UZ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тармоқларидан бири </a:t>
            </a:r>
          </a:p>
          <a:p>
            <a:r>
              <a:rPr lang="uz-Cyrl-UZ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хисобланади. Ишлаб </a:t>
            </a:r>
          </a:p>
          <a:p>
            <a:r>
              <a:rPr lang="uz-Cyrl-UZ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чиқарувчиларга бир </a:t>
            </a:r>
          </a:p>
          <a:p>
            <a:r>
              <a:rPr lang="uz-Cyrl-UZ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қанча имкониятлар </a:t>
            </a:r>
          </a:p>
          <a:p>
            <a:r>
              <a:rPr lang="uz-Cyrl-UZ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яратилмоқда. Ушбу </a:t>
            </a:r>
          </a:p>
          <a:p>
            <a:r>
              <a:rPr lang="uz-Cyrl-UZ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лойиха 1,15 </a:t>
            </a:r>
          </a:p>
          <a:p>
            <a:r>
              <a:rPr lang="uz-Cyrl-UZ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млрд.сўм  маблағ </a:t>
            </a:r>
          </a:p>
          <a:p>
            <a:r>
              <a:rPr lang="uz-Cyrl-UZ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асосида ташкил </a:t>
            </a:r>
          </a:p>
          <a:p>
            <a:r>
              <a:rPr lang="uz-Cyrl-UZ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этилиб, лойиханинг </a:t>
            </a:r>
          </a:p>
          <a:p>
            <a:r>
              <a:rPr lang="uz-Cyrl-UZ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1 ўртача йиллик </a:t>
            </a:r>
          </a:p>
          <a:p>
            <a:r>
              <a:rPr lang="uz-Cyrl-UZ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қуввати қуйидагича:</a:t>
            </a:r>
          </a:p>
          <a:p>
            <a:r>
              <a:rPr lang="uz-Cyrl-UZ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1 800 тўплам турли </a:t>
            </a:r>
          </a:p>
          <a:p>
            <a:r>
              <a:rPr lang="uz-Cyrl-UZ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ҳил мебеллар</a:t>
            </a:r>
            <a:endParaRPr lang="ru-RU" sz="11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 манзили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иқтисодий кўрсаткичлари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>
              <a:solidFill>
                <a:schemeClr val="bg1"/>
              </a:solidFill>
            </a:endParaRPr>
          </a:p>
          <a:p>
            <a:pPr algn="ctr" fontAlgn="base"/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ru-RU" sz="1400" b="1" dirty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Лойиҳа тавсифи</a:t>
            </a:r>
            <a:endParaRPr lang="ru-RU" b="1" cap="all" dirty="0">
              <a:solidFill>
                <a:schemeClr val="bg1"/>
              </a:solidFill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Ўз маблағи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Банк кредити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6866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Ишчи ўрин сони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898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Ишга тушиш вақти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37578" y="5089610"/>
            <a:ext cx="7569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1 150.0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684191" y="6333304"/>
            <a:ext cx="4539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0,0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105349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45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нафар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>
                <a:latin typeface="Bahnschrift SemiBold SemiConden" pitchFamily="34" charset="0"/>
              </a:rPr>
              <a:t>Лойиҳа қиймати </a:t>
            </a:r>
          </a:p>
        </p:txBody>
      </p:sp>
      <p:sp>
        <p:nvSpPr>
          <p:cNvPr id="170" name="Прямоугольник 169"/>
          <p:cNvSpPr/>
          <p:nvPr/>
        </p:nvSpPr>
        <p:spPr>
          <a:xfrm>
            <a:off x="5890056" y="5436977"/>
            <a:ext cx="7249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Bahnschrift SemiBold SemiConden" pitchFamily="34" charset="0"/>
              </a:rPr>
              <a:t>1,15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5761288" y="5864422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>
                <a:latin typeface="Bahnschrift SemiBold SemiConden" pitchFamily="34" charset="0"/>
              </a:rPr>
              <a:t> </a:t>
            </a:r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РД</a:t>
            </a:r>
            <a:r>
              <a:rPr lang="en-US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2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199360" y="5147962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55339" y="1188903"/>
            <a:ext cx="180540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altLang="ru-RU" sz="1600" b="1" dirty="0">
                <a:solidFill>
                  <a:srgbClr val="FEFEFE"/>
                </a:solidFill>
              </a:rPr>
              <a:t>Мебел</a:t>
            </a:r>
            <a:endParaRPr lang="uz-Cyrl-UZ" sz="1600" dirty="0"/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3232118" y="85952"/>
            <a:ext cx="589540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Мебел маҳсулотларини ишлаб чиқариш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"</a:t>
            </a:r>
            <a:endParaRPr lang="ru-RU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10869" y="4171365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Ўз-ўзини қоплаш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453178" y="1889210"/>
            <a:ext cx="6767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35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ой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Соф жорий қиймат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9605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683.9 млн</a:t>
            </a:r>
          </a:p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     сўм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100" b="1" dirty="0">
                <a:solidFill>
                  <a:schemeClr val="bg1"/>
                </a:solidFill>
                <a:cs typeface="Arial" pitchFamily="34" charset="0"/>
              </a:rPr>
              <a:t>Ички даромадлилик даражаси(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5597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40%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харажатлар тақсимоти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04867" y="429057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Бино қуриш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317777" y="1804543"/>
            <a:ext cx="91242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321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сўм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23400" y="2265317"/>
            <a:ext cx="113453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Ускуналар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47308" y="2481876"/>
            <a:ext cx="109837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706,2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572902" y="1612393"/>
            <a:ext cx="1522140" cy="128316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5543" y="3066652"/>
            <a:ext cx="1554170" cy="130327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85" name="Рисунок 84"/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9410" y="2393353"/>
            <a:ext cx="1570715" cy="132061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6" name="Рисунок 85"/>
          <p:cNvPicPr/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587" y="4579426"/>
            <a:ext cx="2684426" cy="144902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91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1805" y="2125115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2" name="Прямоугольник 101"/>
          <p:cNvSpPr/>
          <p:nvPr/>
        </p:nvSpPr>
        <p:spPr>
          <a:xfrm>
            <a:off x="10881750" y="2420804"/>
            <a:ext cx="106150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122,8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56345" y="2079332"/>
            <a:ext cx="1134533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Бошқа харажатлар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pic>
        <p:nvPicPr>
          <p:cNvPr id="112" name="Рисунок 11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9112" y="4745143"/>
            <a:ext cx="2660112" cy="145048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5269</TotalTime>
  <Words>163</Words>
  <Application>Microsoft Office PowerPoint</Application>
  <PresentationFormat>Widescreen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Bahnschrift SemiBold SemiConden</vt:lpstr>
      <vt:lpstr>Calibri</vt:lpstr>
      <vt:lpstr>Calibri Light</vt:lpstr>
      <vt:lpstr>Тема Office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Пользователь Windows</cp:lastModifiedBy>
  <cp:revision>453</cp:revision>
  <dcterms:created xsi:type="dcterms:W3CDTF">2020-12-11T07:51:35Z</dcterms:created>
  <dcterms:modified xsi:type="dcterms:W3CDTF">2021-08-04T05:34:10Z</dcterms:modified>
</cp:coreProperties>
</file>