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Ғузор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03659"/>
            <a:ext cx="1659923" cy="3307933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Ушбу лойиха ташаб-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бускори 1 йилда ўртача: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Бройлер учун ем – 403 200 кг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Балиқ учун ем – 307 200 кг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Курка учун ем – 288 000 кг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Қуён учун ем – 249 600 кг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Йирик шохли моллар учун ем – 364 800 кг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Майда шохли моллар учун ем – 307 200 кг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Туяқуш учун ем – 230 400 кг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ишлаб чиқаришни режа   </a:t>
            </a:r>
          </a:p>
          <a:p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қилган</a:t>
            </a: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15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717.4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60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336,0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1,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0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РД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Гранула ем</a:t>
            </a:r>
          </a:p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 ишлаб чиқариш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8" y="85952"/>
            <a:ext cx="57522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Гранула ем махсулотларини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291040" y="4186776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451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1.6 млрд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55%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Зарарсизлик нуқтаси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BEP)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92347" y="3246111"/>
            <a:ext cx="543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39%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492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336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679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217,4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3" name="Рисунок 102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733" y="2291742"/>
            <a:ext cx="1647443" cy="153246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3" name="Рисунок 112"/>
          <p:cNvPicPr>
            <a:picLocks noChangeAspect="1"/>
          </p:cNvPicPr>
          <p:nvPr/>
        </p:nvPicPr>
        <p:blipFill rotWithShape="1">
          <a:blip r:embed="rId11"/>
          <a:srcRect l="12888" t="7586" r="7950" b="2559"/>
          <a:stretch/>
        </p:blipFill>
        <p:spPr>
          <a:xfrm>
            <a:off x="3601474" y="1636948"/>
            <a:ext cx="1460378" cy="16039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7" t="9629" r="3854" b="8013"/>
          <a:stretch/>
        </p:blipFill>
        <p:spPr>
          <a:xfrm>
            <a:off x="434963" y="4290573"/>
            <a:ext cx="2475346" cy="21797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736" y="4394081"/>
            <a:ext cx="2367906" cy="20857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5254</TotalTime>
  <Words>183</Words>
  <Application>Microsoft Office PowerPoint</Application>
  <PresentationFormat>Widescreen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452</cp:revision>
  <dcterms:created xsi:type="dcterms:W3CDTF">2020-12-11T07:51:35Z</dcterms:created>
  <dcterms:modified xsi:type="dcterms:W3CDTF">2021-08-03T13:31:19Z</dcterms:modified>
</cp:coreProperties>
</file>