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847" autoAdjust="0"/>
    <p:restoredTop sz="94660"/>
  </p:normalViewPr>
  <p:slideViewPr>
    <p:cSldViewPr snapToGrid="0">
      <p:cViewPr varScale="1">
        <p:scale>
          <a:sx n="39" d="100"/>
          <a:sy n="39" d="100"/>
        </p:scale>
        <p:origin x="72" y="8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Қарши шаҳри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uz-Cyrl-UZ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Маҳаллий аҳолига кимёвий тозалаш хизматларини кўрсатиш лойихаси муваффаққиятли бизнес ҳамда хизмат кўрсатиш соҳасининг янги ривожланиб бораётган йўналишла-ридан бири ҳисоблана-ди. Ушбу лойиҳа 576 млн.сўм маблағ эвази-га ташкил этилиб, 1 йилда ўртача қувватда 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115,2</a:t>
            </a:r>
            <a:r>
              <a:rPr lang="ru-RU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минг м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r>
              <a:rPr lang="uz-Cyrl-UZ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гилам, матолар ва турли кўринишдаги синтетик маҳсулотлар-ни тозалашни режа қилган </a:t>
            </a:r>
            <a:endParaRPr lang="ru-RU" sz="11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130.0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514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350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10086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0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724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Bahnschrift SemiBold SemiConden" pitchFamily="34" charset="0"/>
              </a:rPr>
              <a:t>576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1600" b="1" dirty="0">
                <a:solidFill>
                  <a:srgbClr val="FEFEFE"/>
                </a:solidFill>
              </a:rPr>
              <a:t>Кимёвий тозалаш</a:t>
            </a:r>
          </a:p>
          <a:p>
            <a:pPr algn="ctr"/>
            <a:r>
              <a:rPr lang="uz-Cyrl-UZ" sz="1600" b="1" dirty="0">
                <a:solidFill>
                  <a:srgbClr val="FEFEFE"/>
                </a:solidFill>
              </a:rPr>
              <a:t>фаолияти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Кимёвий тозалаш фаолиятини ташкил этиш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10" cstate="print"/>
          <a:srcRect l="17719" t="8529" r="24610" b="5060"/>
          <a:stretch/>
        </p:blipFill>
        <p:spPr>
          <a:xfrm>
            <a:off x="3533863" y="1624984"/>
            <a:ext cx="1570618" cy="141086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75"/>
          <a:stretch/>
        </p:blipFill>
        <p:spPr>
          <a:xfrm>
            <a:off x="3546992" y="3125777"/>
            <a:ext cx="1573625" cy="128581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79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24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8018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188 млн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421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36%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625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180%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509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19,7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653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430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10005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30,2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85" name="Рисунок 84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3054" y="2242542"/>
            <a:ext cx="1674288" cy="149520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6" name="Рисунок 8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503" y="4472838"/>
            <a:ext cx="2526533" cy="18064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1" name="Рисунок 9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1950" y="4590789"/>
            <a:ext cx="2534702" cy="18123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5277</TotalTime>
  <Words>163</Words>
  <Application>Microsoft Office PowerPoint</Application>
  <PresentationFormat>Widescreen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SemiBold SemiConden</vt:lpstr>
      <vt:lpstr>Calibri</vt:lpstr>
      <vt:lpstr>Calibri Light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455</cp:revision>
  <dcterms:created xsi:type="dcterms:W3CDTF">2020-12-11T07:51:35Z</dcterms:created>
  <dcterms:modified xsi:type="dcterms:W3CDTF">2021-08-04T04:58:58Z</dcterms:modified>
</cp:coreProperties>
</file>