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fif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Қарши шаҳри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Стевия таркибидаги моддалар тишларда ёғ ва бошқа моддалар тўп-ланишига йўл қўймайди. Стевия қондаги қанд (шакар) </a:t>
            </a:r>
            <a:r>
              <a:rPr lang="uz-Cyrl-UZ" sz="1100" b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миқдорини на-зорат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қилади ва инсулин гармони фаолиятига кўмаклашди. Стевия ўсимлиги таркибидаги биологик фаол модда - гликозид (стевиозид) организимда табиий озуқа ўрнини босувчи воситалардан биридир. Ушбу лойиханинг йиллик қуввати қуйидагича: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10 га ердан 241 164 кг стевия маҳсулотлари</a:t>
            </a:r>
            <a:endParaRPr lang="ru-RU" sz="9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0.0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673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558,3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10518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88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760705" y="5487536"/>
            <a:ext cx="10731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558,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3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965222" y="5873884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 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6415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 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6415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 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Стевия маҳсулотлари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825812" y="104433"/>
            <a:ext cx="67841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Стевия маҳсулотларини етиштириш ва қайти ишлаш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18738" y="4189173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 cstate="print"/>
          <a:srcRect l="17719" t="8529" r="24610" b="5060"/>
          <a:stretch/>
        </p:blipFill>
        <p:spPr>
          <a:xfrm>
            <a:off x="3637578" y="1624984"/>
            <a:ext cx="1407566" cy="145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/>
          <a:stretch/>
        </p:blipFill>
        <p:spPr>
          <a:xfrm>
            <a:off x="3546992" y="3172914"/>
            <a:ext cx="1573625" cy="9839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431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10150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1 325 минг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</a:t>
            </a:r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708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25,2%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7180" y="28304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11176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140,0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19757" y="2867631"/>
            <a:ext cx="1126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11416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222,3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0823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148,1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27" name="Прямоугольник 126"/>
          <p:cNvSpPr/>
          <p:nvPr/>
        </p:nvSpPr>
        <p:spPr>
          <a:xfrm>
            <a:off x="10275444" y="3277744"/>
            <a:ext cx="9492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47,9 минг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sz="1600" dirty="0"/>
          </a:p>
        </p:txBody>
      </p:sp>
      <p:pic>
        <p:nvPicPr>
          <p:cNvPr id="102" name="Рисунок 101">
            <a:extLst>
              <a:ext uri="{FF2B5EF4-FFF2-40B4-BE49-F238E27FC236}">
                <a16:creationId xmlns:a16="http://schemas.microsoft.com/office/drawing/2014/main" id="{49321217-95DE-4A35-9056-B75FD53D98F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9879" y="2206633"/>
            <a:ext cx="1591535" cy="168148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" name="Рисунок 102">
            <a:extLst>
              <a:ext uri="{FF2B5EF4-FFF2-40B4-BE49-F238E27FC236}">
                <a16:creationId xmlns:a16="http://schemas.microsoft.com/office/drawing/2014/main" id="{EA8A3880-3BAC-4F6A-8B50-612E77C2270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462" y="4352185"/>
            <a:ext cx="2056279" cy="20478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3" name="Рисунок 112">
            <a:extLst>
              <a:ext uri="{FF2B5EF4-FFF2-40B4-BE49-F238E27FC236}">
                <a16:creationId xmlns:a16="http://schemas.microsoft.com/office/drawing/2014/main" id="{CFF2A0E6-6F89-4BED-A21E-E01C5E432E7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4151" y="4426744"/>
            <a:ext cx="1309262" cy="21072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5274</TotalTime>
  <Words>167</Words>
  <Application>Microsoft Office PowerPoint</Application>
  <PresentationFormat>Widescreen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SemiConden</vt:lpstr>
      <vt:lpstr>Calibri</vt:lpstr>
      <vt:lpstr>Calibri Light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455</cp:revision>
  <dcterms:created xsi:type="dcterms:W3CDTF">2020-12-11T07:51:35Z</dcterms:created>
  <dcterms:modified xsi:type="dcterms:W3CDTF">2021-08-04T12:19:16Z</dcterms:modified>
</cp:coreProperties>
</file>