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Қарши шаҳри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Синтепон </a:t>
            </a:r>
          </a:p>
          <a:p>
            <a:r>
              <a:rPr lang="uz-Cyrl-UZ" sz="1100"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маҳсулотига </a:t>
            </a:r>
            <a:endParaRPr lang="uz-Cyrl-UZ" sz="11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кундан-кунга талаб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ортиб бормоқда. Чунки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синтепоннинг бир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қанча устунлик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тарафлари бор, яъни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енгил, арзон,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иссиқликни сақлаб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турувчан ва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ишлатилиш сохалари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кўп. Ушбу лойиха хам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41,8 минг АҚШ доллари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эвазига ташкил этилиб,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1 йилда ўртача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қувватда   57 600 кг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синтепон ишлаб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чиқаришни мақсад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қилган</a:t>
            </a: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0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.0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829644" y="6323606"/>
            <a:ext cx="5261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41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,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8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653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724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Bahnschrift SemiBold SemiConden" pitchFamily="34" charset="0"/>
              </a:rPr>
              <a:t>41</a:t>
            </a:r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,</a:t>
            </a:r>
            <a:r>
              <a:rPr lang="en-US" sz="2400" b="1" dirty="0">
                <a:solidFill>
                  <a:srgbClr val="FF0000"/>
                </a:solidFill>
                <a:latin typeface="Bahnschrift SemiBold SemiConden" pitchFamily="34" charset="0"/>
              </a:rPr>
              <a:t>8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инг 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$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641522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Минг 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$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641522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инг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 $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Синтепон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76761"/>
            <a:ext cx="620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Синтепон ишлаб чиқариш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10" cstate="print"/>
          <a:srcRect l="17719" t="8529" r="24610" b="5060"/>
          <a:stretch/>
        </p:blipFill>
        <p:spPr>
          <a:xfrm>
            <a:off x="3637578" y="1624984"/>
            <a:ext cx="1407566" cy="1458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75"/>
          <a:stretch/>
        </p:blipFill>
        <p:spPr>
          <a:xfrm>
            <a:off x="3546992" y="3172914"/>
            <a:ext cx="1573625" cy="9839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783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30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172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31.4 минг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</a:t>
            </a:r>
            <a:r>
              <a:rPr lang="en-US" sz="1600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622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31,1%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2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197180" y="28304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9300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7,5 минг</a:t>
            </a:r>
          </a:p>
          <a:p>
            <a:pPr algn="ctr"/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Айланма маблағ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00733" y="2959586"/>
            <a:ext cx="112606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10374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27,8 минг</a:t>
            </a:r>
          </a:p>
          <a:p>
            <a:pPr algn="ctr"/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8899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1,6 минг</a:t>
            </a:r>
          </a:p>
          <a:p>
            <a:pPr algn="ctr"/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dirty="0"/>
          </a:p>
        </p:txBody>
      </p:sp>
      <p:sp>
        <p:nvSpPr>
          <p:cNvPr id="127" name="Прямоугольник 126"/>
          <p:cNvSpPr/>
          <p:nvPr/>
        </p:nvSpPr>
        <p:spPr>
          <a:xfrm>
            <a:off x="10275444" y="3277744"/>
            <a:ext cx="8595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4,8 минг</a:t>
            </a:r>
          </a:p>
          <a:p>
            <a:pPr algn="ctr"/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sz="1600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sz="1600" dirty="0"/>
          </a:p>
        </p:txBody>
      </p:sp>
      <p:pic>
        <p:nvPicPr>
          <p:cNvPr id="91" name="Рисунок 9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5613" y="2537124"/>
            <a:ext cx="1497427" cy="10065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" name="Рисунок 10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95" y="4457574"/>
            <a:ext cx="2467446" cy="187743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13" name="Рисунок 11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3400" y="4677597"/>
            <a:ext cx="2596664" cy="164600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5271</TotalTime>
  <Words>175</Words>
  <Application>Microsoft Office PowerPoint</Application>
  <PresentationFormat>Widescreen</PresentationFormat>
  <Paragraphs>58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453</cp:revision>
  <dcterms:created xsi:type="dcterms:W3CDTF">2020-12-11T07:51:35Z</dcterms:created>
  <dcterms:modified xsi:type="dcterms:W3CDTF">2021-08-04T05:11:44Z</dcterms:modified>
</cp:coreProperties>
</file>