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847" autoAdjust="0"/>
    <p:restoredTop sz="94660"/>
  </p:normalViewPr>
  <p:slideViewPr>
    <p:cSldViewPr snapToGrid="0">
      <p:cViewPr>
        <p:scale>
          <a:sx n="75" d="100"/>
          <a:sy n="75" d="100"/>
        </p:scale>
        <p:origin x="-1794" y="8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8/4/2021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fif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Қашқадарё вилояти, Қарши тумани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r>
              <a:rPr lang="uz-Cyrl-UZ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Павлония ёғочи қимматбахо бўлиб, дунё бозорида қарағай ёғочидан икки хисса қиммат туради. У қурилишда, мебел, пардозлаш, паркет, фанера ва мусиқа асбобларини ишлаб чиқаришда ишлатилади. Ушбу лойиха 74,2 млн.сўм эвазига ташкил этилиб, 1 йиллик ўртача қуввати қуйидагича: 93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8 </a:t>
            </a:r>
            <a:r>
              <a:rPr lang="uz-Cyrl-UZ" sz="1100" b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куб павлония ёгочларини етиштиришни ўз олдига мақсад қилган</a:t>
            </a:r>
            <a:endParaRPr lang="ru-RU" sz="11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Ўз маблағи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Банк кредити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849922" y="5088235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4.3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829644" y="6323606"/>
            <a:ext cx="3994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70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3326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890056" y="5436977"/>
            <a:ext cx="7249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2400" b="1" dirty="0">
                <a:solidFill>
                  <a:srgbClr val="FF0000"/>
                </a:solidFill>
                <a:latin typeface="Bahnschrift SemiBold SemiConden" pitchFamily="34" charset="0"/>
              </a:rPr>
              <a:t>74,3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946380" y="5856349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latin typeface="Bahnschrift SemiBold SemiConden" pitchFamily="34" charset="0"/>
              </a:rPr>
              <a:t> 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млн.сўм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726481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лн.сўм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726481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Млн.сўм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1600" b="1" dirty="0">
                <a:solidFill>
                  <a:srgbClr val="FEFEFE"/>
                </a:solidFill>
              </a:rPr>
              <a:t>Мих ва саморез</a:t>
            </a:r>
            <a:endParaRPr lang="uz-Cyrl-UZ" sz="16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584332" y="76761"/>
            <a:ext cx="62017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Мих ва саморез ишлаб чиқариш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01470" y="4212232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10" cstate="print"/>
          <a:srcRect l="17719" t="8529" r="24610" b="5060"/>
          <a:stretch/>
        </p:blipFill>
        <p:spPr>
          <a:xfrm>
            <a:off x="3637578" y="1624984"/>
            <a:ext cx="1407566" cy="2477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383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51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ой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93487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314,2 млн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7136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42,4%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25082" y="427733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17693" y="1399854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6834" y="1344972"/>
            <a:ext cx="1175069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Ерни тайёрлаш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8963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5,5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сўм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157596"/>
            <a:ext cx="1134533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Кўчатлар олиш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Бошқа харажатлар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8114" y="2571282"/>
            <a:ext cx="89479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9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,4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100540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59,4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</a:t>
            </a:r>
            <a:endParaRPr lang="ru-RU" dirty="0"/>
          </a:p>
        </p:txBody>
      </p:sp>
      <p:pic>
        <p:nvPicPr>
          <p:cNvPr id="6" name="Picture 5" descr="A dirt path through a forest&#10;&#10;Description automatically generated with low confidence">
            <a:extLst>
              <a:ext uri="{FF2B5EF4-FFF2-40B4-BE49-F238E27FC236}">
                <a16:creationId xmlns:a16="http://schemas.microsoft.com/office/drawing/2014/main" id="{DF3693CA-EB20-4B34-A9F9-74F51E4B0067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007" y="4277333"/>
            <a:ext cx="2672042" cy="217348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" name="Picture 7" descr="A pile of logs&#10;&#10;Description automatically generated with low confidence">
            <a:extLst>
              <a:ext uri="{FF2B5EF4-FFF2-40B4-BE49-F238E27FC236}">
                <a16:creationId xmlns:a16="http://schemas.microsoft.com/office/drawing/2014/main" id="{7D8BF7FA-4688-49B4-B62A-D8FF8CFC41EE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7534" y="4395710"/>
            <a:ext cx="2596543" cy="213444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" name="Picture 9" descr="A picture containing sky, ground, outdoor, tree&#10;&#10;Description automatically generated">
            <a:extLst>
              <a:ext uri="{FF2B5EF4-FFF2-40B4-BE49-F238E27FC236}">
                <a16:creationId xmlns:a16="http://schemas.microsoft.com/office/drawing/2014/main" id="{E47C4EDE-5401-4D5B-8CA9-84A6B17C672C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2855" y="2261885"/>
            <a:ext cx="1734612" cy="160685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5305</TotalTime>
  <Words>164</Words>
  <Application>Microsoft Office PowerPoint</Application>
  <PresentationFormat>Widescreen</PresentationFormat>
  <Paragraphs>38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Bahnschrift SemiBold SemiConden</vt:lpstr>
      <vt:lpstr>Calibri</vt:lpstr>
      <vt:lpstr>Calibri Light</vt:lpstr>
      <vt:lpstr>Тема Office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Пользователь Windows</cp:lastModifiedBy>
  <cp:revision>457</cp:revision>
  <dcterms:created xsi:type="dcterms:W3CDTF">2020-12-11T07:51:35Z</dcterms:created>
  <dcterms:modified xsi:type="dcterms:W3CDTF">2021-08-04T06:26:20Z</dcterms:modified>
</cp:coreProperties>
</file>