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    Мамлакатимизда 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қурилиш соҳасига катта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эътибор қаратилмоқда,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бу эса қурилиш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материалларига бўлган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талабни кескин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ортишига сабаб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бўлмоқда. Махаллий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тадбиркорлар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экспортбоп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маҳсулотлар ишлаб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чиқармоқда. Ушбу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лойиха 189,3 минг АҚШ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доллари эвазига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ташкил этилиб, 1 йилда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ўртача қувватда               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27 000 м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³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 газоблок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ишлаб чиқаришни ўз </a:t>
            </a:r>
          </a:p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олдига мақсад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қилган</a:t>
            </a:r>
            <a:endParaRPr lang="ru-RU" sz="9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918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101.9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87,5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171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189,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965222" y="5873884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64152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инг 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$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Газоблок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825812" y="104433"/>
            <a:ext cx="6784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Газоблок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18738" y="41891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10406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223.8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7184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45,4%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406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22,9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19757" y="2867631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348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84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8883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68 минг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dirty="0"/>
          </a:p>
        </p:txBody>
      </p:sp>
      <p:sp>
        <p:nvSpPr>
          <p:cNvPr id="127" name="Прямоугольник 126"/>
          <p:cNvSpPr/>
          <p:nvPr/>
        </p:nvSpPr>
        <p:spPr>
          <a:xfrm>
            <a:off x="10275444" y="3277744"/>
            <a:ext cx="9204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14,5 минг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$</a:t>
            </a:r>
            <a:endParaRPr lang="ru-RU" sz="1600" dirty="0"/>
          </a:p>
        </p:txBody>
      </p:sp>
      <p:pic>
        <p:nvPicPr>
          <p:cNvPr id="87" name="Рисунок 86">
            <a:extLst>
              <a:ext uri="{FF2B5EF4-FFF2-40B4-BE49-F238E27FC236}">
                <a16:creationId xmlns:a16="http://schemas.microsoft.com/office/drawing/2014/main" id="{2FC3E4C8-05E7-416C-A62E-7FAA8D358BE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88" y="4612796"/>
            <a:ext cx="2567938" cy="12858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90">
            <a:extLst>
              <a:ext uri="{FF2B5EF4-FFF2-40B4-BE49-F238E27FC236}">
                <a16:creationId xmlns:a16="http://schemas.microsoft.com/office/drawing/2014/main" id="{B5EEDF77-439A-4F53-88FE-95E7B342138A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0998" y="4577876"/>
            <a:ext cx="2545908" cy="16967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4" name="Рисунок 93">
            <a:extLst>
              <a:ext uri="{FF2B5EF4-FFF2-40B4-BE49-F238E27FC236}">
                <a16:creationId xmlns:a16="http://schemas.microsoft.com/office/drawing/2014/main" id="{78548912-F18B-41A1-B072-71E7DF585C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7585" y="2524554"/>
            <a:ext cx="1661143" cy="108945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5268</TotalTime>
  <Words>153</Words>
  <Application>Microsoft Office PowerPoint</Application>
  <PresentationFormat>Widescreen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454</cp:revision>
  <dcterms:created xsi:type="dcterms:W3CDTF">2020-12-11T07:51:35Z</dcterms:created>
  <dcterms:modified xsi:type="dcterms:W3CDTF">2021-08-04T11:55:03Z</dcterms:modified>
</cp:coreProperties>
</file>