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Ғузор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43694" y="1182360"/>
            <a:ext cx="1640690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ru-RU" sz="11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ru-RU" sz="1100" i="0" dirty="0">
                <a:solidFill>
                  <a:schemeClr val="accent5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Жўжалар биринчи 12–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кунликда тана     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хароратини бошқара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олмайди. Пол ҳарорати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ҳаво ҳароратидек жуда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зарур кўрсаткич, шунинг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учун паррандахонани 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олдиндан иситиш жуда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муҳим ҳисобланади.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Паррандахонани иссиқ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мавсумда 24 соат, совуқ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мавсумда 48 соат олдин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стабиллаштириш керак </a:t>
            </a:r>
          </a:p>
          <a:p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бўлади.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Ушбу лойиҳа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ташаббускори 1 йилда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ўртача - 11 400 кг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бройлер жўжалари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етиштиришни ўз олдига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мақсад қилган</a:t>
            </a:r>
            <a:endParaRPr lang="uz-Cyrl-UZ" sz="1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5565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87.3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200,0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428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887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287,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3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872830" y="5885697"/>
            <a:ext cx="10184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Бройлер етиштириш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9" y="85952"/>
            <a:ext cx="50563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Бройлер етиштиришни ташкил этиш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10219" y="4212476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319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16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8242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357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49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85%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817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64.24%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8531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85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4544" y="2157509"/>
            <a:ext cx="11345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Озуқа ва бошқалар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Жўжалар хариди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02212" y="2518544"/>
            <a:ext cx="10711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163,4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8418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39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10"/>
          <a:srcRect l="12888" t="7586" r="7950" b="2559"/>
          <a:stretch/>
        </p:blipFill>
        <p:spPr>
          <a:xfrm>
            <a:off x="3601474" y="1636948"/>
            <a:ext cx="1460378" cy="16039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3385" y="2702638"/>
            <a:ext cx="1347893" cy="6329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56" y="4521199"/>
            <a:ext cx="2567291" cy="17115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1532" y="4553531"/>
            <a:ext cx="2395267" cy="17964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5279</TotalTime>
  <Words>189</Words>
  <Application>Microsoft Office PowerPoint</Application>
  <PresentationFormat>Widescreen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453</cp:revision>
  <dcterms:created xsi:type="dcterms:W3CDTF">2020-12-11T07:51:35Z</dcterms:created>
  <dcterms:modified xsi:type="dcterms:W3CDTF">2021-08-03T09:23:46Z</dcterms:modified>
</cp:coreProperties>
</file>