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Миришкор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Балиқчилик тармоғи озиқ-овқат хавфсизлигини таъминлашнинг стратегик йўналишларидан бири ҳисобланади. Кейинги вақтларда кўрилаётган чора-тадбирлар туфайли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мамлакат иқтисодиёти-нинг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таркибида балиқчилик улуши изчил ортиб бормоқда. Ушбу лойиҳа 9,1 млрд.сўм маблағ асосида ташкил этилиб, 1 йилда ўртача қувватда - 400 тонна балиқлар етиштиришни ўз олдига мақсад қилган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7.1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9,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1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Балиқчилик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Балиқчилик фаолиятини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9950" y="4207790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9.3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51,8%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70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6,1 млрд.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15193" y="2792497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8418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22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054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2,7 млрд.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26842" y="3195106"/>
            <a:ext cx="10038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223,8 млн.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sz="1600" dirty="0"/>
          </a:p>
        </p:txBody>
      </p:sp>
      <p:pic>
        <p:nvPicPr>
          <p:cNvPr id="103" name="Рисунок 102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859" y="2421147"/>
            <a:ext cx="1516595" cy="1226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3" name="Рисунок 1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00" y="4523048"/>
            <a:ext cx="2609115" cy="17377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468" y="4647134"/>
            <a:ext cx="2585309" cy="15971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13"/>
          <a:srcRect l="5422" t="10682" r="11045"/>
          <a:stretch/>
        </p:blipFill>
        <p:spPr>
          <a:xfrm>
            <a:off x="3546647" y="1676108"/>
            <a:ext cx="1568556" cy="10052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5263</TotalTime>
  <Words>156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451</cp:revision>
  <dcterms:created xsi:type="dcterms:W3CDTF">2020-12-11T07:51:35Z</dcterms:created>
  <dcterms:modified xsi:type="dcterms:W3CDTF">2021-08-04T05:54:41Z</dcterms:modified>
</cp:coreProperties>
</file>