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Қарши шаҳри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uz-Cyrl-UZ" sz="11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Атлас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(араб. — текис,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силлиқ) — танда ипи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ҳам, арқоқ ипи ҳам,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табиий ипакдан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тўқиладиган бир юзлама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силлиқ мато. Танда ипи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абрбанди усулида бўяб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безатилади. Алоҳида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ишлов бериб Атласга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жило берилади, шунга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кўра у товланиб туради.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Илгари мато юзига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кудунг урилган, ҳоз.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кунда Атлас иссиқ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сатҳли барабан —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каландрдан ўтказилади.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Ушбу лойиҳа қуввати 1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йилда ўртача - 72 000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метр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27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125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.0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5164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245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10086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0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370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1600" dirty="0">
                <a:solidFill>
                  <a:schemeClr val="bg1"/>
                </a:solidFill>
              </a:rPr>
              <a:t>Атлас ва адрас ишлаб чиқариш</a:t>
            </a:r>
          </a:p>
          <a:p>
            <a:pPr algn="ctr"/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Адрас ва атлас ишлаб чиқариш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0" cstate="print"/>
          <a:srcRect l="17719" t="8529" r="24610" b="5060"/>
          <a:stretch/>
        </p:blipFill>
        <p:spPr>
          <a:xfrm>
            <a:off x="3637578" y="1624984"/>
            <a:ext cx="1407566" cy="145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75"/>
          <a:stretch/>
        </p:blipFill>
        <p:spPr>
          <a:xfrm>
            <a:off x="3546992" y="3172914"/>
            <a:ext cx="1573625" cy="9839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79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22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284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189,9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49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43%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6094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196%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197180" y="28304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10054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20,9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00733" y="2959586"/>
            <a:ext cx="11260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621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245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10005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87,5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7" name="Прямоугольник 126"/>
          <p:cNvSpPr/>
          <p:nvPr/>
        </p:nvSpPr>
        <p:spPr>
          <a:xfrm>
            <a:off x="10275444" y="3277744"/>
            <a:ext cx="8707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16,6 млн.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sz="1600" dirty="0"/>
          </a:p>
        </p:txBody>
      </p:sp>
      <p:pic>
        <p:nvPicPr>
          <p:cNvPr id="91" name="Рисунок 90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110" y="2485604"/>
            <a:ext cx="1583243" cy="116664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44" y="4341468"/>
            <a:ext cx="1994074" cy="19940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9153" y="4521199"/>
            <a:ext cx="2544463" cy="18024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5264</TotalTime>
  <Words>215</Words>
  <Application>Microsoft Office PowerPoint</Application>
  <PresentationFormat>Widescreen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455</cp:revision>
  <dcterms:created xsi:type="dcterms:W3CDTF">2020-12-11T07:51:35Z</dcterms:created>
  <dcterms:modified xsi:type="dcterms:W3CDTF">2021-08-03T13:27:38Z</dcterms:modified>
</cp:coreProperties>
</file>