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6084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quruq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sochiq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mahsulotlari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chiqarilishi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934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322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endParaRPr lang="en-US" sz="1050" dirty="0" smtClean="0">
              <a:latin typeface="Bahnschrift SemiBold SemiConden" pitchFamily="34" charset="0"/>
            </a:endParaRP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934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latin typeface="Bahnschrift SemiBold SemiConden" pitchFamily="34" charset="0"/>
              </a:rPr>
              <a:t>MLN. SO’M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04495"/>
            <a:ext cx="18054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Quruq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nam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sochiq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mahsulotlarini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chiqarish</a:t>
            </a:r>
            <a:endParaRPr lang="uz-Cyrl-UZ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1786636" y="-21715"/>
            <a:ext cx="76367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 URG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NCH SH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HRID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QURUQ V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M SOCHIQ M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HSULOTL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RINI ISHL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RISHNI T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ETISH”</a:t>
            </a:r>
            <a:endParaRPr lang="ru-RU" sz="1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90972" y="2481877"/>
            <a:ext cx="1008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1,182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121%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5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91036" y="2481876"/>
            <a:ext cx="10679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630,1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973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53,9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FB89768-BE1E-47F6-BC88-A8B509E8BFE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543" y="1604158"/>
            <a:ext cx="1527401" cy="12252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5BB84C8-8FAE-4A88-A69B-BCE76B38D58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068" y="2617707"/>
            <a:ext cx="1259480" cy="833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27E503D-6D75-4057-9009-69A19C2EB24A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0" t="47670" r="10068" b="2476"/>
          <a:stretch/>
        </p:blipFill>
        <p:spPr>
          <a:xfrm>
            <a:off x="327906" y="4548592"/>
            <a:ext cx="2709578" cy="16556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FB4D586-1E2F-411B-A7F0-9332C0423C4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34" y="4546418"/>
            <a:ext cx="2650409" cy="17771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6" name="Picture 2" descr="1200м², Ургенч">
            <a:extLst>
              <a:ext uri="{FF2B5EF4-FFF2-40B4-BE49-F238E27FC236}">
                <a16:creationId xmlns:a16="http://schemas.microsoft.com/office/drawing/2014/main" id="{CE8C4D00-EBEA-4B73-868C-0D07499EBD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1" r="3860" b="24670"/>
          <a:stretch/>
        </p:blipFill>
        <p:spPr bwMode="auto">
          <a:xfrm>
            <a:off x="3559206" y="2996484"/>
            <a:ext cx="1555034" cy="9846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5299</TotalTime>
  <Words>153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461</cp:revision>
  <dcterms:created xsi:type="dcterms:W3CDTF">2020-12-11T07:51:35Z</dcterms:created>
  <dcterms:modified xsi:type="dcterms:W3CDTF">2021-08-17T13:13:26Z</dcterms:modified>
</cp:coreProperties>
</file>