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8227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8/17/2021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Xorazm</a:t>
            </a:r>
            <a:r>
              <a:rPr lang="en-US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viloyati</a:t>
            </a:r>
            <a:endParaRPr lang="en-US" sz="1100" b="1" i="1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Urganch</a:t>
            </a:r>
            <a:r>
              <a:rPr lang="en-US" sz="11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 </a:t>
            </a: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shahri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/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Loyiha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2021-yil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Xorazm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viloyati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Urganch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“BRUNO”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brendi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ostida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kiyim-kechak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yoʼlga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qoʼyiladi</a:t>
            </a:r>
            <a:endParaRPr lang="ru-RU" sz="1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manzili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iqtisodiy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koʼrsatkichlari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Loyiha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tavsifi</a:t>
            </a:r>
            <a:endParaRPr lang="ru-RU" sz="1400" b="1" cap="all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O’z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mablag’i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Bank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krediti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2795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Ishchi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o’rin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soni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5023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Ishga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tushish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vaqti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737,6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296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8931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19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nafar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577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050" dirty="0" err="1">
                <a:latin typeface="Bahnschrift SemiBold SemiConden" pitchFamily="34" charset="0"/>
              </a:rPr>
              <a:t>Loyiha</a:t>
            </a:r>
            <a:r>
              <a:rPr lang="en-US" sz="1050" dirty="0">
                <a:latin typeface="Bahnschrift SemiBold SemiConden" pitchFamily="34" charset="0"/>
              </a:rPr>
              <a:t> </a:t>
            </a:r>
          </a:p>
          <a:p>
            <a:pPr lvl="0" algn="ctr"/>
            <a:r>
              <a:rPr lang="en-US" sz="1050" dirty="0" err="1">
                <a:latin typeface="Bahnschrift SemiBold SemiConden" pitchFamily="34" charset="0"/>
              </a:rPr>
              <a:t>qiymati</a:t>
            </a:r>
            <a:endParaRPr lang="ru-RU" sz="1050" dirty="0">
              <a:latin typeface="Bahnschrift SemiBold SemiConden" pitchFamily="34" charset="0"/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5808030" y="5436977"/>
            <a:ext cx="8069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737,6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200" dirty="0" smtClean="0">
                <a:latin typeface="Bahnschrift SemiBold SemiConden" pitchFamily="34" charset="0"/>
              </a:rPr>
              <a:t>MLN. SO’M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46699"/>
            <a:ext cx="18054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Kiyim-kechak</a:t>
            </a:r>
            <a:endParaRPr lang="en-US" sz="1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 SemiConden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mahsulotlari</a:t>
            </a: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ishlab</a:t>
            </a: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chiqarish</a:t>
            </a:r>
            <a:endParaRPr lang="uz-Cyrl-UZ" sz="12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1" y="-21715"/>
            <a:ext cx="726305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XOR</a:t>
            </a:r>
            <a:r>
              <a:rPr lang="uz-Cyrl-UZ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ZM VILOYATI URG</a:t>
            </a:r>
            <a:r>
              <a:rPr lang="uz-Cyrl-UZ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NCH SH</a:t>
            </a:r>
            <a:r>
              <a:rPr lang="uz-Cyrl-UZ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HRID</a:t>
            </a:r>
            <a:r>
              <a:rPr lang="uz-Cyrl-UZ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KIYIM-KECH</a:t>
            </a:r>
            <a:r>
              <a:rPr lang="uz-Cyrl-UZ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 M</a:t>
            </a:r>
            <a:r>
              <a:rPr lang="uz-Cyrl-UZ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HSULOTL</a:t>
            </a:r>
            <a:r>
              <a:rPr lang="uz-Cyrl-UZ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 ISHL</a:t>
            </a:r>
            <a:r>
              <a:rPr lang="uz-Cyrl-UZ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 CHIQ</a:t>
            </a:r>
            <a:r>
              <a:rPr lang="uz-Cyrl-UZ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RISH F</a:t>
            </a:r>
            <a:r>
              <a:rPr lang="uz-Cyrl-UZ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OLIYATINI KENG</a:t>
            </a:r>
            <a:r>
              <a:rPr lang="uz-Cyrl-UZ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YTIRISH”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Oʼz-oʼzini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qoplash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190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19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oy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Sof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joriy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qiymat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284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310,3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endParaRPr lang="en-US" sz="1600" dirty="0" smtClean="0">
              <a:solidFill>
                <a:srgbClr val="C00000"/>
              </a:solidFill>
              <a:latin typeface="Bahnschrift SemiBold SemiConden" pitchFamily="34" charset="0"/>
            </a:endParaRPr>
          </a:p>
          <a:p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Ichki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daromadlilik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darajasi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 (IRR)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2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73%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Investitsiya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qaytimi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625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180%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xarajatlar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taqsimoti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Bino</a:t>
            </a:r>
            <a:r>
              <a:rPr lang="en-US" altLang="ko-KR" sz="1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qurish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252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440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endParaRPr lang="en-US" dirty="0" smtClean="0">
              <a:solidFill>
                <a:srgbClr val="C00000"/>
              </a:solidFill>
              <a:latin typeface="Bahnschrift SemiBold SemiConden" pitchFamily="34" charset="0"/>
            </a:endParaRP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Uskunalar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 smtClean="0">
                <a:solidFill>
                  <a:schemeClr val="bg1"/>
                </a:solidFill>
                <a:cs typeface="Arial" pitchFamily="34" charset="0"/>
              </a:rPr>
              <a:t>Boshqa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en-US" altLang="ko-KR" sz="1200" b="1" dirty="0" err="1" smtClean="0">
                <a:solidFill>
                  <a:schemeClr val="bg1"/>
                </a:solidFill>
                <a:cs typeface="Arial" pitchFamily="34" charset="0"/>
              </a:rPr>
              <a:t>xarajatlar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10214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137,4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endParaRPr lang="en-US" dirty="0" smtClean="0">
              <a:solidFill>
                <a:srgbClr val="C00000"/>
              </a:solidFill>
              <a:latin typeface="Bahnschrift SemiBold SemiConden" pitchFamily="34" charset="0"/>
            </a:endParaRP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182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160,2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endParaRPr lang="en-US" dirty="0" smtClean="0">
              <a:solidFill>
                <a:srgbClr val="C00000"/>
              </a:solidFill>
              <a:latin typeface="Bahnschrift SemiBold SemiConden" pitchFamily="34" charset="0"/>
            </a:endParaRP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pic>
        <p:nvPicPr>
          <p:cNvPr id="1026" name="Picture 2" descr="Urganch - Sotish …da Urganch - OLX.uz">
            <a:extLst>
              <a:ext uri="{FF2B5EF4-FFF2-40B4-BE49-F238E27FC236}">
                <a16:creationId xmlns:a16="http://schemas.microsoft.com/office/drawing/2014/main" id="{F96308D3-27FB-483C-B18D-66AEC1885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475" y="2970798"/>
            <a:ext cx="1585391" cy="11875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050" name="Picture 2" descr="Urganch o'zbekiston haritasi, manzil xaritasi, aniq vaqt">
            <a:extLst>
              <a:ext uri="{FF2B5EF4-FFF2-40B4-BE49-F238E27FC236}">
                <a16:creationId xmlns:a16="http://schemas.microsoft.com/office/drawing/2014/main" id="{C100A9D4-CD8A-4BAC-B825-C2DD5E296C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478"/>
          <a:stretch/>
        </p:blipFill>
        <p:spPr bwMode="auto">
          <a:xfrm>
            <a:off x="3589063" y="1721248"/>
            <a:ext cx="1481883" cy="10895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5" name="Рисунок 84">
            <a:extLst>
              <a:ext uri="{FF2B5EF4-FFF2-40B4-BE49-F238E27FC236}">
                <a16:creationId xmlns:a16="http://schemas.microsoft.com/office/drawing/2014/main" id="{8C5C9EFC-BD60-49B1-AA20-668E345FD3E2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2882" y="2617095"/>
            <a:ext cx="1159687" cy="8555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6" name="Рисунок 85">
            <a:extLst>
              <a:ext uri="{FF2B5EF4-FFF2-40B4-BE49-F238E27FC236}">
                <a16:creationId xmlns:a16="http://schemas.microsoft.com/office/drawing/2014/main" id="{9E3DDFBB-F5BA-44BD-931B-EAA40AD05881}"/>
              </a:ext>
            </a:extLst>
          </p:cNvPr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38" y="4439155"/>
            <a:ext cx="2776937" cy="185776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1" name="Рисунок 90">
            <a:extLst>
              <a:ext uri="{FF2B5EF4-FFF2-40B4-BE49-F238E27FC236}">
                <a16:creationId xmlns:a16="http://schemas.microsoft.com/office/drawing/2014/main" id="{314934E3-B94F-42D4-8A4C-513AAB0ECD62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2103" y="4592425"/>
            <a:ext cx="2548820" cy="16781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5292</TotalTime>
  <Words>151</Words>
  <Application>Microsoft Office PowerPoint</Application>
  <PresentationFormat>Широкоэкранный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Bahnschrift SemiBold SemiConden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Oygul Matkarimova</cp:lastModifiedBy>
  <cp:revision>463</cp:revision>
  <dcterms:created xsi:type="dcterms:W3CDTF">2020-12-11T07:51:35Z</dcterms:created>
  <dcterms:modified xsi:type="dcterms:W3CDTF">2021-08-17T13:15:34Z</dcterms:modified>
</cp:coreProperties>
</file>