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682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218" y="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8/17/2021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i="1" dirty="0" err="1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Xorazm</a:t>
            </a:r>
            <a:r>
              <a:rPr lang="en-US" sz="1100" b="1" i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 </a:t>
            </a:r>
            <a:r>
              <a:rPr lang="en-US" sz="1100" b="1" i="1" dirty="0" err="1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viloyati</a:t>
            </a:r>
            <a:endParaRPr lang="en-US" sz="1100" b="1" i="1" dirty="0" smtClean="0">
              <a:solidFill>
                <a:schemeClr val="accent1">
                  <a:lumMod val="50000"/>
                </a:schemeClr>
              </a:solidFill>
              <a:cs typeface="Arial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i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charset="0"/>
              </a:rPr>
              <a:t>Urganch</a:t>
            </a:r>
            <a:r>
              <a:rPr lang="en-US" sz="1100" b="1" i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charset="0"/>
              </a:rPr>
              <a:t> </a:t>
            </a:r>
            <a:r>
              <a:rPr lang="en-US" sz="1100" b="1" i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charset="0"/>
              </a:rPr>
              <a:t>shahri</a:t>
            </a:r>
            <a:endParaRPr lang="ru-RU" sz="8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2" y="1182359"/>
            <a:ext cx="1620544" cy="3289593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 hangingPunct="0"/>
            <a:r>
              <a:rPr lang="en-US" sz="1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Loyihani</a:t>
            </a:r>
            <a:r>
              <a:rPr 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amalga</a:t>
            </a:r>
            <a:r>
              <a:rPr 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oshirish</a:t>
            </a:r>
            <a:r>
              <a:rPr 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davomida</a:t>
            </a:r>
            <a:r>
              <a:rPr 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en-US" sz="11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1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turdagi</a:t>
            </a:r>
            <a:r>
              <a:rPr 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mahsulot</a:t>
            </a:r>
            <a:r>
              <a:rPr 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ishlab</a:t>
            </a:r>
            <a:r>
              <a:rPr 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chiqariladi</a:t>
            </a:r>
            <a:r>
              <a:rPr 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 hangingPunct="0"/>
            <a:r>
              <a:rPr lang="en-US" sz="1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Reestr</a:t>
            </a:r>
            <a:r>
              <a:rPr 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papka</a:t>
            </a:r>
            <a:r>
              <a:rPr 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– 7800 ta;</a:t>
            </a:r>
          </a:p>
          <a:p>
            <a:pPr algn="ctr" hangingPunct="0"/>
            <a:r>
              <a:rPr lang="en-US" sz="1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Shtantsforma</a:t>
            </a:r>
            <a:r>
              <a:rPr 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m.kv</a:t>
            </a:r>
            <a:r>
              <a:rPr 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 – 6240 ta</a:t>
            </a:r>
            <a:endParaRPr lang="ru-RU" sz="11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080282"/>
            <a:ext cx="1674288" cy="735233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Loyiha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manzili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Loyihaning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iqtisodiy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koʼrsatkichlari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 smtClean="0">
              <a:solidFill>
                <a:schemeClr val="bg1"/>
              </a:solidFill>
            </a:endParaRPr>
          </a:p>
          <a:p>
            <a:pPr algn="ctr" fontAlgn="base"/>
            <a:endParaRPr lang="ru-RU" sz="1400" dirty="0" smtClean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  <a:ea typeface="Arial" pitchFamily="34" charset="0"/>
                <a:cs typeface="Arial" pitchFamily="34" charset="0"/>
              </a:rPr>
              <a:t>Loyiha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  <a:ea typeface="Arial" pitchFamily="34" charset="0"/>
                <a:cs typeface="Arial" pitchFamily="34" charset="0"/>
              </a:rPr>
              <a:t>tavsifi</a:t>
            </a:r>
            <a:endParaRPr lang="ru-RU" sz="1400" b="1" cap="all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O’z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mablag’i</a:t>
            </a:r>
            <a:endParaRPr lang="ru-RU" sz="1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Bank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krediti</a:t>
            </a:r>
            <a:endParaRPr lang="ru-RU" sz="1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27951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Ishchi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o’rin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soni</a:t>
            </a:r>
            <a:endParaRPr lang="ru-RU" sz="1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5023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Ishga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tushish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vaqti</a:t>
            </a:r>
            <a:endParaRPr lang="ru-RU" sz="1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6254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1,560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800616" y="6323606"/>
            <a:ext cx="6319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1,055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0120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8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nafar</a:t>
            </a:r>
            <a:endParaRPr lang="en-US" dirty="0" smtClean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 smtClean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 smtClean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 smtClean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050" dirty="0" err="1">
                <a:latin typeface="Bahnschrift SemiBold SemiConden" pitchFamily="34" charset="0"/>
              </a:rPr>
              <a:t>Loyiha</a:t>
            </a:r>
            <a:r>
              <a:rPr lang="en-US" sz="1050" dirty="0">
                <a:latin typeface="Bahnschrift SemiBold SemiConden" pitchFamily="34" charset="0"/>
              </a:rPr>
              <a:t> </a:t>
            </a:r>
          </a:p>
          <a:p>
            <a:pPr lvl="0" algn="ctr"/>
            <a:r>
              <a:rPr lang="en-US" sz="1050" dirty="0" err="1">
                <a:latin typeface="Bahnschrift SemiBold SemiConden" pitchFamily="34" charset="0"/>
              </a:rPr>
              <a:t>qiymati</a:t>
            </a:r>
            <a:endParaRPr lang="ru-RU" sz="1050" dirty="0">
              <a:latin typeface="Bahnschrift SemiBold SemiConden" pitchFamily="34" charset="0"/>
            </a:endParaRPr>
          </a:p>
        </p:txBody>
      </p:sp>
      <p:sp>
        <p:nvSpPr>
          <p:cNvPr id="170" name="Прямоугольник 169"/>
          <p:cNvSpPr/>
          <p:nvPr/>
        </p:nvSpPr>
        <p:spPr>
          <a:xfrm>
            <a:off x="5854914" y="5436977"/>
            <a:ext cx="7600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2400" b="1" dirty="0" smtClean="0">
                <a:solidFill>
                  <a:srgbClr val="FF0000"/>
                </a:solidFill>
                <a:latin typeface="Bahnschrift SemiBold SemiConden" pitchFamily="34" charset="0"/>
              </a:rPr>
              <a:t>2,615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761288" y="5864422"/>
            <a:ext cx="101844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latin typeface="Bahnschrift SemiBold SemiConden" pitchFamily="34" charset="0"/>
              </a:rPr>
              <a:t> </a:t>
            </a:r>
            <a:r>
              <a:rPr lang="en-US" sz="12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MLRD. SO’M</a:t>
            </a:r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944489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MLRD. SO’M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75493" y="6395786"/>
            <a:ext cx="944489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MLRD. SO’M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029249"/>
            <a:ext cx="180540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err="1">
                <a:solidFill>
                  <a:srgbClr val="FEFEFE"/>
                </a:solidFill>
                <a:latin typeface="Bahnschrift SemiBold SemiConden" panose="020B0502040204020203" pitchFamily="34" charset="0"/>
              </a:rPr>
              <a:t>Kanselyariya</a:t>
            </a:r>
            <a:r>
              <a:rPr lang="en-US" sz="1400" b="1" dirty="0">
                <a:solidFill>
                  <a:srgbClr val="FEFEFE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rgbClr val="FEFEFE"/>
                </a:solidFill>
                <a:latin typeface="Bahnschrift SemiBold SemiConden" panose="020B0502040204020203" pitchFamily="34" charset="0"/>
              </a:rPr>
              <a:t>mahsulotlari</a:t>
            </a:r>
            <a:r>
              <a:rPr lang="en-US" sz="1400" b="1" dirty="0">
                <a:solidFill>
                  <a:srgbClr val="FEFEFE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rgbClr val="FEFEFE"/>
                </a:solidFill>
                <a:latin typeface="Bahnschrift SemiBold SemiConden" panose="020B0502040204020203" pitchFamily="34" charset="0"/>
              </a:rPr>
              <a:t>ishlab</a:t>
            </a:r>
            <a:r>
              <a:rPr lang="en-US" sz="1400" b="1" dirty="0">
                <a:solidFill>
                  <a:srgbClr val="FEFEFE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rgbClr val="FEFEFE"/>
                </a:solidFill>
                <a:latin typeface="Bahnschrift SemiBold SemiConden" panose="020B0502040204020203" pitchFamily="34" charset="0"/>
              </a:rPr>
              <a:t>chiqarish</a:t>
            </a:r>
            <a:endParaRPr lang="uz-Cyrl-UZ" sz="1400" dirty="0">
              <a:latin typeface="Bahnschrift SemiBold SemiConden" panose="020B0502040204020203" pitchFamily="34" charset="0"/>
            </a:endParaRPr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 smtClean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1329805" y="-10323"/>
            <a:ext cx="903178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sz="16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“XOR</a:t>
            </a:r>
            <a:r>
              <a:rPr lang="ru-RU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ZM VILOYATI URG</a:t>
            </a:r>
            <a:r>
              <a:rPr lang="ru-RU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NCH SH</a:t>
            </a:r>
            <a:r>
              <a:rPr lang="ru-RU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HRID</a:t>
            </a:r>
            <a:r>
              <a:rPr lang="ru-RU" sz="1600" b="1" dirty="0" smtClean="0">
                <a:solidFill>
                  <a:srgbClr val="002060"/>
                </a:solidFill>
                <a:latin typeface="Arial"/>
                <a:cs typeface="Arial"/>
              </a:rPr>
              <a:t>А 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K</a:t>
            </a:r>
            <a:r>
              <a:rPr lang="ru-RU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NTSELYARIYA M</a:t>
            </a:r>
            <a:r>
              <a:rPr lang="ru-RU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HSULOTL</a:t>
            </a:r>
            <a:r>
              <a:rPr lang="ru-RU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RI ISHL</a:t>
            </a:r>
            <a:r>
              <a:rPr lang="ru-RU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B CHIQ</a:t>
            </a:r>
            <a:r>
              <a:rPr lang="ru-RU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RISHNI T</a:t>
            </a:r>
            <a:r>
              <a:rPr lang="ru-RU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SHKIL ETISH”</a:t>
            </a:r>
            <a:endParaRPr lang="ru-RU" sz="1600" b="1" dirty="0" smtClean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01470" y="4212232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Oʼz-oʼzini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qoplash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39447" y="27542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559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Bahnschrift SemiBold SemiConden" pitchFamily="34" charset="0"/>
              </a:rPr>
              <a:t>26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oy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Sof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joriy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qiymat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94448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4,14 </a:t>
            </a:r>
            <a:r>
              <a:rPr lang="en-US" sz="1600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mlrd</a:t>
            </a:r>
            <a:endParaRPr lang="en-US" sz="1600" dirty="0" smtClean="0">
              <a:solidFill>
                <a:srgbClr val="C00000"/>
              </a:solidFill>
              <a:latin typeface="Bahnschrift SemiBold SemiConden" pitchFamily="34" charset="0"/>
            </a:endParaRPr>
          </a:p>
          <a:p>
            <a:r>
              <a:rPr lang="en-US" sz="1600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   </a:t>
            </a:r>
            <a:r>
              <a:rPr lang="en-US" sz="1600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so’m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100" b="1" dirty="0" err="1">
                <a:solidFill>
                  <a:schemeClr val="bg1"/>
                </a:solidFill>
                <a:cs typeface="Arial" pitchFamily="34" charset="0"/>
              </a:rPr>
              <a:t>Ichki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100" b="1" dirty="0" err="1">
                <a:solidFill>
                  <a:schemeClr val="bg1"/>
                </a:solidFill>
                <a:cs typeface="Arial" pitchFamily="34" charset="0"/>
              </a:rPr>
              <a:t>daromadlilik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100" b="1" dirty="0" err="1">
                <a:solidFill>
                  <a:schemeClr val="bg1"/>
                </a:solidFill>
                <a:cs typeface="Arial" pitchFamily="34" charset="0"/>
              </a:rPr>
              <a:t>darajasi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  (IRR)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517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Bahnschrift SemiBold SemiConden" pitchFamily="34" charset="0"/>
              </a:rPr>
              <a:t>49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%</a:t>
            </a:r>
            <a:endParaRPr lang="ru-RU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188654" y="2841539"/>
            <a:ext cx="111267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Investitsiya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qaytimi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ROI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319336" y="3248145"/>
            <a:ext cx="5405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66%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Loyihaning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xarajatlar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taqsimoti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25082" y="427733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13548" y="1453655"/>
            <a:ext cx="1214849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 err="1" smtClean="0">
                <a:solidFill>
                  <a:schemeClr val="bg1"/>
                </a:solidFill>
                <a:cs typeface="Arial" pitchFamily="34" charset="0"/>
              </a:rPr>
              <a:t>Xomashyo</a:t>
            </a:r>
            <a:endParaRPr lang="en-US" altLang="ko-KR" sz="1400" b="1" dirty="0" smtClean="0">
              <a:solidFill>
                <a:schemeClr val="bg1"/>
              </a:solidFill>
              <a:cs typeface="Arial" pitchFamily="34" charset="0"/>
            </a:endParaRPr>
          </a:p>
          <a:p>
            <a:pPr algn="ctr"/>
            <a:r>
              <a:rPr lang="en-US" altLang="ko-KR" sz="1400" b="1" dirty="0" err="1" smtClean="0">
                <a:solidFill>
                  <a:schemeClr val="bg1"/>
                </a:solidFill>
                <a:cs typeface="Arial" pitchFamily="34" charset="0"/>
              </a:rPr>
              <a:t>xarajatlari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274235" y="1804543"/>
            <a:ext cx="9557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600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mln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.</a:t>
            </a:r>
          </a:p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so’m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 err="1" smtClean="0">
                <a:solidFill>
                  <a:schemeClr val="bg1"/>
                </a:solidFill>
                <a:cs typeface="Arial" pitchFamily="34" charset="0"/>
              </a:rPr>
              <a:t>Uskunalar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 smtClean="0">
                <a:solidFill>
                  <a:schemeClr val="bg1"/>
                </a:solidFill>
                <a:cs typeface="Arial" pitchFamily="34" charset="0"/>
              </a:rPr>
              <a:t>Boshqa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 </a:t>
            </a:r>
          </a:p>
          <a:p>
            <a:pPr algn="ctr"/>
            <a:r>
              <a:rPr lang="en-US" altLang="ko-KR" sz="1200" b="1" dirty="0" err="1" smtClean="0">
                <a:solidFill>
                  <a:schemeClr val="bg1"/>
                </a:solidFill>
                <a:cs typeface="Arial" pitchFamily="34" charset="0"/>
              </a:rPr>
              <a:t>xarajatlar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431196" y="2481876"/>
            <a:ext cx="11095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1,812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mlrd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.</a:t>
            </a:r>
          </a:p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  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so’m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11095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203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,0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mln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.</a:t>
            </a:r>
          </a:p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so’m</a:t>
            </a:r>
            <a:endParaRPr lang="ru-RU" dirty="0"/>
          </a:p>
        </p:txBody>
      </p:sp>
      <p:sp>
        <p:nvSpPr>
          <p:cNvPr id="6" name="AutoShape 4" descr="Хазарасп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" name="Рисунок 101" descr="Регистр папка — Оказание услуги в Караганде, Flagma.kz #2124830"/>
          <p:cNvPicPr/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3346" y="4521199"/>
            <a:ext cx="2270312" cy="186035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3" name="Рисунок 102" descr="Штанцформы для вырубки: изготовление вырубных штампов и штанцформ"/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644" y="4393445"/>
            <a:ext cx="2470955" cy="187930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32" name="Picture 8" descr="В Рязанской области может появиться завод по производству канцтоваров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7465" y="2610083"/>
            <a:ext cx="1181423" cy="91734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1896" y="1615857"/>
            <a:ext cx="1514746" cy="104910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1" t="45020" r="-1591" b="-796"/>
          <a:stretch/>
        </p:blipFill>
        <p:spPr>
          <a:xfrm>
            <a:off x="3552088" y="2829880"/>
            <a:ext cx="1536716" cy="114283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5445</TotalTime>
  <Words>158</Words>
  <Application>Microsoft Office PowerPoint</Application>
  <PresentationFormat>Широкоэкранный</PresentationFormat>
  <Paragraphs>45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맑은 고딕</vt:lpstr>
      <vt:lpstr>Arial</vt:lpstr>
      <vt:lpstr>Bahnschrift SemiBold SemiConden</vt:lpstr>
      <vt:lpstr>Calibri</vt:lpstr>
      <vt:lpstr>Calibri Light</vt:lpstr>
      <vt:lpstr>Тема Office</vt:lpstr>
      <vt:lpstr>Презентация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Oygul Matkarimova</cp:lastModifiedBy>
  <cp:revision>469</cp:revision>
  <dcterms:created xsi:type="dcterms:W3CDTF">2020-12-11T07:51:35Z</dcterms:created>
  <dcterms:modified xsi:type="dcterms:W3CDTF">2021-08-17T13:16:24Z</dcterms:modified>
</cp:coreProperties>
</file>