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5968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endParaRPr lang="en-US" sz="1100" b="1" i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Urganch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shahri</a:t>
            </a:r>
            <a:endParaRPr lang="ru-RU" sz="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Xorazm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viloyati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Urganch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avtomatlashtirilgan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avtomobillarga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yuvish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quritish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xizmatlari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koʼrsatuvchi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servis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tashkillashtiriladi</a:t>
            </a:r>
            <a:endParaRPr lang="ru-RU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276333" y="948915"/>
            <a:ext cx="1816445" cy="885698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А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vtomobillarga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</a:p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yuvish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quritish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xizmatlari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koʼrsatuvchi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servis</a:t>
            </a:r>
            <a:endParaRPr lang="ru-RU" sz="12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b="1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279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5023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59544" y="5105209"/>
            <a:ext cx="655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22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7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,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8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39648"/>
            <a:ext cx="503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633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8931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853838" y="6279978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2021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Loyiha</a:t>
            </a:r>
            <a:r>
              <a:rPr lang="en-US" sz="1050" dirty="0" smtClean="0">
                <a:latin typeface="Bahnschrift SemiBold SemiConden" pitchFamily="34" charset="0"/>
              </a:rPr>
              <a:t> </a:t>
            </a:r>
          </a:p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qiymati</a:t>
            </a:r>
            <a:endParaRPr lang="ru-RU" sz="1050" dirty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736575" y="5436977"/>
            <a:ext cx="8784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860,8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01395" y="6395786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1422805" y="-21715"/>
            <a:ext cx="83120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cap="al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600" b="1" cap="all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urganch</a:t>
            </a:r>
            <a:r>
              <a:rPr lang="en-US" sz="1600" b="1" cap="al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16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toʼliq</a:t>
            </a:r>
            <a:r>
              <a:rPr lang="en-US" sz="16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avtomatlashtirilgan</a:t>
            </a:r>
            <a:r>
              <a:rPr lang="en-US" sz="16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avtomobillarga</a:t>
            </a:r>
            <a:r>
              <a:rPr lang="en-US" sz="16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600" b="1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yuvish</a:t>
            </a:r>
            <a:r>
              <a:rPr lang="en-US" sz="16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6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quritish</a:t>
            </a:r>
            <a:r>
              <a:rPr lang="en-US" sz="16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xizmatlari</a:t>
            </a:r>
            <a:r>
              <a:rPr lang="en-US" sz="16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koʼrsatuvchi</a:t>
            </a:r>
            <a:r>
              <a:rPr lang="en-US" sz="16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servis</a:t>
            </a:r>
            <a:r>
              <a:rPr lang="en-US" sz="16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robot </a:t>
            </a:r>
            <a:r>
              <a:rPr lang="en-US" sz="1600" b="1" cap="all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oʼrnatish</a:t>
            </a:r>
            <a:r>
              <a:rPr lang="en-US" sz="1600" b="1" cap="al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1600" cap="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57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755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111,1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</a:p>
          <a:p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3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22%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447672" y="3216061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83%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189370" y="1804543"/>
            <a:ext cx="9669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</a:p>
          <a:p>
            <a:pPr algn="ctr"/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s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57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633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02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27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,8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1026" name="Picture 2" descr="Урганчда янги савдо комплекси курилиши тадбиркорлар норозилигига сабаб  булмокда – Дарё уз Янгиликлар">
            <a:extLst>
              <a:ext uri="{FF2B5EF4-FFF2-40B4-BE49-F238E27FC236}">
                <a16:creationId xmlns:a16="http://schemas.microsoft.com/office/drawing/2014/main" id="{21E2F619-F38E-44A9-B80E-6A9A9AD192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702"/>
          <a:stretch/>
        </p:blipFill>
        <p:spPr bwMode="auto">
          <a:xfrm>
            <a:off x="3594413" y="2913919"/>
            <a:ext cx="1468928" cy="102442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385" y="2478879"/>
            <a:ext cx="1617031" cy="11334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AutoShape 2" descr="Автомойка: актуальный бизнес-план с расчетами в 2021 год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81924" y="4612796"/>
            <a:ext cx="2648818" cy="14696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562458" y="4342199"/>
            <a:ext cx="2233486" cy="22334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4E70EB3-CF74-4720-B74F-8B355C18DA49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" t="12925" r="4475" b="6605"/>
          <a:stretch/>
        </p:blipFill>
        <p:spPr>
          <a:xfrm>
            <a:off x="3609809" y="1684344"/>
            <a:ext cx="1456767" cy="11266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5342</TotalTime>
  <Words>134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465</cp:revision>
  <dcterms:created xsi:type="dcterms:W3CDTF">2020-12-11T07:51:35Z</dcterms:created>
  <dcterms:modified xsi:type="dcterms:W3CDTF">2021-08-17T13:19:58Z</dcterms:modified>
</cp:coreProperties>
</file>